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r>
              <a:rPr lang="sk-SK" sz="8800" dirty="0" smtClean="0"/>
              <a:t>VÝSKUMÁK</a:t>
            </a:r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k-SK" sz="11200" b="1" dirty="0" smtClean="0"/>
              <a:t>Názov školy: </a:t>
            </a:r>
            <a:r>
              <a:rPr lang="sk-SK" sz="11200" dirty="0" smtClean="0"/>
              <a:t>Základná škola</a:t>
            </a:r>
          </a:p>
          <a:p>
            <a:pPr algn="l"/>
            <a:r>
              <a:rPr lang="sk-SK" sz="11200" b="1" dirty="0" smtClean="0"/>
              <a:t>Adresa školy: </a:t>
            </a:r>
            <a:r>
              <a:rPr lang="sk-SK" sz="11200" dirty="0" smtClean="0"/>
              <a:t>Žitavská 1, 821 07 Bratislava</a:t>
            </a:r>
          </a:p>
          <a:p>
            <a:pPr algn="l"/>
            <a:r>
              <a:rPr lang="sk-SK" sz="11200" b="1" dirty="0" smtClean="0"/>
              <a:t>Kontaktná osoba: </a:t>
            </a:r>
            <a:r>
              <a:rPr lang="sk-SK" sz="11200" dirty="0" smtClean="0"/>
              <a:t>Mgr. Jaroslava Sabolová</a:t>
            </a:r>
          </a:p>
          <a:p>
            <a:pPr algn="l"/>
            <a:r>
              <a:rPr lang="sk-SK" sz="11200" b="1" dirty="0" smtClean="0"/>
              <a:t>		   </a:t>
            </a:r>
            <a:r>
              <a:rPr lang="sk-SK" sz="11200" b="1" dirty="0" smtClean="0"/>
              <a:t>          </a:t>
            </a:r>
            <a:r>
              <a:rPr lang="sk-SK" sz="11200" dirty="0" smtClean="0"/>
              <a:t>0905 289 572</a:t>
            </a:r>
          </a:p>
          <a:p>
            <a:pPr algn="l"/>
            <a:r>
              <a:rPr lang="sk-SK" sz="11200" b="1" dirty="0" smtClean="0"/>
              <a:t>		   </a:t>
            </a:r>
            <a:r>
              <a:rPr lang="sk-SK" sz="11200" b="1" dirty="0" smtClean="0"/>
              <a:t>          </a:t>
            </a:r>
            <a:r>
              <a:rPr lang="sk-SK" sz="11200" dirty="0" smtClean="0"/>
              <a:t>jarka.sab @centrum.sk</a:t>
            </a:r>
          </a:p>
          <a:p>
            <a:pPr algn="l"/>
            <a:r>
              <a:rPr lang="sk-SK" sz="11200" b="1" dirty="0" smtClean="0"/>
              <a:t>Autori práce: </a:t>
            </a:r>
            <a:r>
              <a:rPr lang="sk-SK" sz="11200" dirty="0" smtClean="0"/>
              <a:t>III.A</a:t>
            </a:r>
            <a:r>
              <a:rPr lang="sk-SK" sz="11200" dirty="0" smtClean="0"/>
              <a:t>, VI. B   </a:t>
            </a:r>
            <a:r>
              <a:rPr lang="sk-SK" sz="11200" dirty="0" smtClean="0"/>
              <a:t>(spolu </a:t>
            </a:r>
            <a:r>
              <a:rPr lang="sk-SK" sz="11200" dirty="0" smtClean="0"/>
              <a:t>30 </a:t>
            </a:r>
            <a:r>
              <a:rPr lang="sk-SK" sz="11200" dirty="0" smtClean="0"/>
              <a:t>účastníkov )</a:t>
            </a:r>
          </a:p>
          <a:p>
            <a:pPr algn="l"/>
            <a:r>
              <a:rPr lang="sk-SK" sz="11200" b="1" dirty="0" smtClean="0"/>
              <a:t>Názov témy: </a:t>
            </a:r>
            <a:r>
              <a:rPr lang="sk-SK" sz="11200" dirty="0" smtClean="0"/>
              <a:t>Jedz a hýb sa !</a:t>
            </a:r>
            <a:endParaRPr lang="sk-SK" sz="11200" dirty="0" smtClean="0"/>
          </a:p>
          <a:p>
            <a:pPr algn="l"/>
            <a:r>
              <a:rPr lang="sk-SK" sz="11200" b="1" dirty="0" smtClean="0"/>
              <a:t>Počet žiakov, ktorí sa do aktivít zapojili: </a:t>
            </a:r>
            <a:r>
              <a:rPr lang="sk-SK" sz="11200" dirty="0" smtClean="0"/>
              <a:t>400</a:t>
            </a:r>
            <a:endParaRPr lang="sk-SK" sz="112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C:\Documents and Settings\Sabol\Desktop\DSCF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C:\Documents and Settings\Sabol\Desktop\DSCF6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C:\Documents and Settings\Sabol\Desktop\DSCF6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C:\Documents and Settings\Sabol\Desktop\DSCF6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C:\Documents and Settings\Sabol\Desktop\DSCF6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MUDr. Múdra Ph.D. ( uč. Sabolová )</a:t>
            </a:r>
          </a:p>
          <a:p>
            <a:r>
              <a:rPr lang="sk-SK" dirty="0" smtClean="0"/>
              <a:t>Doc. RNDr. Bystrá ( uč. Krajčovičová )</a:t>
            </a:r>
          </a:p>
          <a:p>
            <a:r>
              <a:rPr lang="sk-SK" dirty="0" smtClean="0"/>
              <a:t>Žiaci III. A , VI.B triedy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r>
              <a:rPr lang="sk-SK" sz="8800" dirty="0" smtClean="0"/>
              <a:t>Postup</a:t>
            </a:r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sk-SK" dirty="0" smtClean="0"/>
              <a:t>Myšlienka sa zrodila v III.A  triede. Bola však potrebná pomoc starších, tak sme požiadali našich kamarátov v VI.B triede.</a:t>
            </a:r>
          </a:p>
          <a:p>
            <a:pPr marL="457200" indent="-457200">
              <a:buAutoNum type="arabicPeriod"/>
            </a:pPr>
            <a:r>
              <a:rPr lang="sk-SK" dirty="0" smtClean="0"/>
              <a:t>Našli sme vhodnú miestnosť a zariadili si svoje laboratórium.</a:t>
            </a:r>
          </a:p>
          <a:p>
            <a:pPr marL="457200" indent="-457200">
              <a:buAutoNum type="arabicPeriod"/>
            </a:pPr>
            <a:r>
              <a:rPr lang="sk-SK" dirty="0" smtClean="0"/>
              <a:t>Chceli sme v ňom od rána sledovať, ako sa hýbu po jedle dvaja tučkovia a dvaja športovci. </a:t>
            </a:r>
          </a:p>
          <a:p>
            <a:pPr marL="457200" indent="-457200">
              <a:buAutoNum type="arabicPeriod"/>
            </a:pPr>
            <a:r>
              <a:rPr lang="sk-SK" dirty="0" smtClean="0"/>
              <a:t>V telocvični prebiehal celodenný maratón v zumbe a aerobiku . </a:t>
            </a:r>
          </a:p>
          <a:p>
            <a:pPr marL="457200" indent="-457200">
              <a:buAutoNum type="arabicPeriod"/>
            </a:pPr>
            <a:r>
              <a:rPr lang="sk-SK" dirty="0" smtClean="0"/>
              <a:t>Doviedli sme tam aj naše 2 dvojice žiakov. Pozorovali sme ich pri pohybových činnostiach po dostatočnom jedle. </a:t>
            </a:r>
          </a:p>
          <a:p>
            <a:pPr marL="457200" indent="-457200">
              <a:buAutoNum type="arabicPeriod"/>
            </a:pPr>
            <a:r>
              <a:rPr lang="sk-SK" dirty="0" smtClean="0"/>
              <a:t>Potom sme sa vrátili do laboratória a robili ďalšie merania / krvi – čaj,  moču – Fanta /.</a:t>
            </a:r>
          </a:p>
          <a:p>
            <a:pPr marL="457200" indent="-457200">
              <a:buAutoNum type="arabicPeriod"/>
            </a:pPr>
            <a:r>
              <a:rPr lang="sk-SK" dirty="0" smtClean="0"/>
              <a:t>Navštívili nás aj škôlkári a vysvetlili sme im náš pokus. Pod mikroskopmi mohli pozorovať rôzne bunky a malé živočíchy.</a:t>
            </a:r>
          </a:p>
          <a:p>
            <a:pPr marL="457200" indent="-457200">
              <a:buAutoNum type="arabicPeriod"/>
            </a:pPr>
            <a:r>
              <a:rPr lang="sk-SK" dirty="0" smtClean="0"/>
              <a:t>Kolegyňa mala prednášku o bunkách v tele, o cholesterole, o správnej výžive.</a:t>
            </a:r>
          </a:p>
          <a:p>
            <a:pPr marL="457200" indent="-457200">
              <a:buAutoNum type="arabicPeriod"/>
            </a:pPr>
            <a:r>
              <a:rPr lang="sk-SK" dirty="0" smtClean="0"/>
              <a:t>Bol to perfektný zážitok pre všetkých.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2050" name="Picture 2" descr="C:\Documents and Settings\Sabol\Desktop\DSCF6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3225"/>
          </a:xfrm>
          <a:prstGeom prst="rect">
            <a:avLst/>
          </a:prstGeom>
          <a:noFill/>
        </p:spPr>
      </p:pic>
      <p:pic>
        <p:nvPicPr>
          <p:cNvPr id="2051" name="Picture 3" descr="C:\Documents and Settings\Sabol\Desktop\DSCF6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3074" name="Picture 2" descr="C:\Documents and Settings\Sabol\Desktop\DSCF6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</p:spPr>
      </p:pic>
      <p:pic>
        <p:nvPicPr>
          <p:cNvPr id="3075" name="Picture 3" descr="C:\Documents and Settings\Sabol\Desktop\DSCF6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876800" cy="3124200"/>
          </a:xfrm>
          <a:prstGeom prst="rect">
            <a:avLst/>
          </a:prstGeom>
          <a:noFill/>
        </p:spPr>
      </p:pic>
      <p:pic>
        <p:nvPicPr>
          <p:cNvPr id="3076" name="Picture 4" descr="C:\Documents and Settings\Sabol\Desktop\DSCF6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5105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098" name="Picture 2" descr="C:\Documents and Settings\Sabol\Desktop\DSCF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3276600"/>
          </a:xfrm>
          <a:prstGeom prst="rect">
            <a:avLst/>
          </a:prstGeom>
          <a:noFill/>
        </p:spPr>
      </p:pic>
      <p:pic>
        <p:nvPicPr>
          <p:cNvPr id="4099" name="Picture 3" descr="C:\Documents and Settings\Sabol\Desktop\DSCF6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267200" cy="3581400"/>
          </a:xfrm>
          <a:prstGeom prst="rect">
            <a:avLst/>
          </a:prstGeom>
          <a:noFill/>
        </p:spPr>
      </p:pic>
      <p:pic>
        <p:nvPicPr>
          <p:cNvPr id="4100" name="Picture 4" descr="C:\Documents and Settings\Sabol\Desktop\DSCF6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4987"/>
            <a:ext cx="4876800" cy="2513013"/>
          </a:xfrm>
          <a:prstGeom prst="rect">
            <a:avLst/>
          </a:prstGeom>
          <a:noFill/>
        </p:spPr>
      </p:pic>
      <p:pic>
        <p:nvPicPr>
          <p:cNvPr id="4101" name="Picture 5" descr="C:\Documents and Settings\Sabol\Desktop\DSCF6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0"/>
            <a:ext cx="5181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5122" name="Picture 2" descr="C:\Documents and Settings\Sabol\Desktop\DSCF6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3505200"/>
          </a:xfrm>
          <a:prstGeom prst="rect">
            <a:avLst/>
          </a:prstGeom>
          <a:noFill/>
        </p:spPr>
      </p:pic>
      <p:pic>
        <p:nvPicPr>
          <p:cNvPr id="5123" name="Picture 3" descr="C:\Documents and Settings\Sabol\Desktop\DSCF6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4267200" cy="3352800"/>
          </a:xfrm>
          <a:prstGeom prst="rect">
            <a:avLst/>
          </a:prstGeom>
          <a:noFill/>
        </p:spPr>
      </p:pic>
      <p:pic>
        <p:nvPicPr>
          <p:cNvPr id="5124" name="Picture 4" descr="C:\Documents and Settings\Sabol\Desktop\DSCF6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>
            <a:normAutofit/>
          </a:bodyPr>
          <a:lstStyle/>
          <a:p>
            <a:pPr algn="ctr"/>
            <a:endParaRPr lang="sk-SK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01000" cy="38862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6147" name="Picture 3" descr="C:\Documents and Settings\Sabol\Desktop\DSCF6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Documents and Settings\Sabol\Desktop\DSCF6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</p:spPr>
      </p:pic>
      <p:pic>
        <p:nvPicPr>
          <p:cNvPr id="7171" name="Picture 3" descr="C:\Documents and Settings\Sabol\Desktop\DSCF6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8153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 descr="C:\Documents and Settings\Sabol\Desktop\DSCF6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195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VÝSKUMÁK</vt:lpstr>
      <vt:lpstr>Postup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Ďakujeme za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VÝSKUMÁK</dc:title>
  <dc:creator/>
  <cp:lastModifiedBy>Sabol</cp:lastModifiedBy>
  <cp:revision>6</cp:revision>
  <dcterms:created xsi:type="dcterms:W3CDTF">2006-08-16T00:00:00Z</dcterms:created>
  <dcterms:modified xsi:type="dcterms:W3CDTF">2013-10-20T19:17:22Z</dcterms:modified>
</cp:coreProperties>
</file>